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Play"/>
      <p:regular r:id="rId14"/>
      <p:bold r:id="rId15"/>
    </p:embeddedFont>
    <p:embeddedFont>
      <p:font typeface="Poppins"/>
      <p:regular r:id="rId16"/>
      <p:bold r:id="rId17"/>
      <p:italic r:id="rId18"/>
      <p:boldItalic r:id="rId19"/>
    </p:embeddedFont>
    <p:embeddedFont>
      <p:font typeface="Poppins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hIaRXfBXPB9x2LdhWSfwsVVyF1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ExtraBold-bold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Poppins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-bold.fntdata"/><Relationship Id="rId14" Type="http://schemas.openxmlformats.org/officeDocument/2006/relationships/font" Target="fonts/Play-regular.fntdata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Italic.fntdata"/><Relationship Id="rId6" Type="http://schemas.openxmlformats.org/officeDocument/2006/relationships/slide" Target="slides/slide1.xml"/><Relationship Id="rId18" Type="http://schemas.openxmlformats.org/officeDocument/2006/relationships/font" Target="fonts/Poppi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1994" cy="6857995"/>
          </a:xfrm>
          <a:custGeom>
            <a:rect b="b" l="l" r="r" t="t"/>
            <a:pathLst>
              <a:path extrusionOk="0" h="13745590" w="24377191">
                <a:moveTo>
                  <a:pt x="0" y="0"/>
                </a:moveTo>
                <a:lnTo>
                  <a:pt x="24377191" y="0"/>
                </a:lnTo>
                <a:lnTo>
                  <a:pt x="24377191" y="13745590"/>
                </a:lnTo>
                <a:lnTo>
                  <a:pt x="0" y="13745590"/>
                </a:lnTo>
                <a:close/>
              </a:path>
            </a:pathLst>
          </a:custGeom>
          <a:solidFill>
            <a:srgbClr val="FF040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660146" y="2598072"/>
            <a:ext cx="2871708" cy="1661856"/>
          </a:xfrm>
          <a:custGeom>
            <a:rect b="b" l="l" r="r" t="t"/>
            <a:pathLst>
              <a:path extrusionOk="0" h="2764388" w="4776900">
                <a:moveTo>
                  <a:pt x="0" y="0"/>
                </a:moveTo>
                <a:lnTo>
                  <a:pt x="4776900" y="0"/>
                </a:lnTo>
                <a:lnTo>
                  <a:pt x="4776900" y="2764388"/>
                </a:lnTo>
                <a:lnTo>
                  <a:pt x="0" y="2764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5739" y="6126480"/>
            <a:ext cx="4596211" cy="36440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250650" y="584125"/>
            <a:ext cx="116982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600">
                <a:solidFill>
                  <a:srgbClr val="00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GENERA UNA COPIA</a:t>
            </a:r>
            <a:endParaRPr sz="8600">
              <a:solidFill>
                <a:srgbClr val="00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600">
                <a:solidFill>
                  <a:srgbClr val="00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ANTES DE EDITAR</a:t>
            </a:r>
            <a:endParaRPr sz="8600">
              <a:solidFill>
                <a:srgbClr val="00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-5" y="-1"/>
            <a:ext cx="12191994" cy="4206238"/>
          </a:xfrm>
          <a:custGeom>
            <a:rect b="b" l="l" r="r" t="t"/>
            <a:pathLst>
              <a:path extrusionOk="0" h="13745590" w="24377191">
                <a:moveTo>
                  <a:pt x="0" y="0"/>
                </a:moveTo>
                <a:lnTo>
                  <a:pt x="24377191" y="0"/>
                </a:lnTo>
                <a:lnTo>
                  <a:pt x="24377191" y="13745590"/>
                </a:lnTo>
                <a:lnTo>
                  <a:pt x="0" y="13745590"/>
                </a:lnTo>
                <a:close/>
              </a:path>
            </a:pathLst>
          </a:custGeom>
          <a:solidFill>
            <a:srgbClr val="FF040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a persona parado en una tienda&#10;&#10;Descripción generada automáticamente con confianza media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5813" y="914188"/>
            <a:ext cx="12192000" cy="6440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fandi presentó su nueva imagen y la construcción de 11 campus ..."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38031"/>
          <a:stretch/>
        </p:blipFill>
        <p:spPr>
          <a:xfrm>
            <a:off x="18475824" y="1058216"/>
            <a:ext cx="12191989" cy="629604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0" y="4206240"/>
            <a:ext cx="12191994" cy="2651758"/>
          </a:xfrm>
          <a:custGeom>
            <a:rect b="b" l="l" r="r" t="t"/>
            <a:pathLst>
              <a:path extrusionOk="0" h="13745590" w="24377191">
                <a:moveTo>
                  <a:pt x="0" y="0"/>
                </a:moveTo>
                <a:lnTo>
                  <a:pt x="24377191" y="0"/>
                </a:lnTo>
                <a:lnTo>
                  <a:pt x="24377191" y="13745590"/>
                </a:lnTo>
                <a:lnTo>
                  <a:pt x="0" y="137455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29127" y="6178111"/>
            <a:ext cx="641914" cy="36576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414400" y="4975646"/>
            <a:ext cx="93639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14400" y="5745087"/>
            <a:ext cx="9363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SECUNDARIO...</a:t>
            </a:r>
            <a:endParaRPr/>
          </a:p>
        </p:txBody>
      </p:sp>
      <p:pic>
        <p:nvPicPr>
          <p:cNvPr descr="Forma, Círculo&#10;&#10;Descripción generada automáticamente" id="99" name="Google Shape;99;p2"/>
          <p:cNvPicPr preferRelativeResize="0"/>
          <p:nvPr/>
        </p:nvPicPr>
        <p:blipFill rotWithShape="1">
          <a:blip r:embed="rId6">
            <a:alphaModFix/>
          </a:blip>
          <a:srcRect b="12" l="36998" r="11409" t="59123"/>
          <a:stretch/>
        </p:blipFill>
        <p:spPr>
          <a:xfrm rot="-5400000">
            <a:off x="5737311" y="4554772"/>
            <a:ext cx="2570480" cy="2035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00" name="Google Shape;100;p2"/>
          <p:cNvPicPr preferRelativeResize="0"/>
          <p:nvPr/>
        </p:nvPicPr>
        <p:blipFill rotWithShape="1">
          <a:blip r:embed="rId6">
            <a:alphaModFix/>
          </a:blip>
          <a:srcRect b="77238" l="13298" r="77113" t="13290"/>
          <a:stretch/>
        </p:blipFill>
        <p:spPr>
          <a:xfrm rot="-7999975">
            <a:off x="-3581149" y="1516528"/>
            <a:ext cx="755917" cy="74662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nterfaz de usuario gráfica, Texto&#10;&#10;Descripción generada automáticamente"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93254" y="5978573"/>
            <a:ext cx="1155746" cy="666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ujer sonriendo con un celular en la mano&#10;&#10;Descripción generada automáticamente con confianza media" id="102" name="Google Shape;102;p2"/>
          <p:cNvPicPr preferRelativeResize="0"/>
          <p:nvPr/>
        </p:nvPicPr>
        <p:blipFill rotWithShape="1">
          <a:blip r:embed="rId8">
            <a:alphaModFix/>
          </a:blip>
          <a:srcRect b="33768" l="6016" r="10350" t="11545"/>
          <a:stretch/>
        </p:blipFill>
        <p:spPr>
          <a:xfrm>
            <a:off x="-27" y="0"/>
            <a:ext cx="12192016" cy="42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-32" y="-4"/>
            <a:ext cx="2066576" cy="2084836"/>
          </a:xfrm>
          <a:prstGeom prst="diagStripe">
            <a:avLst>
              <a:gd fmla="val 0" name="adj"/>
            </a:avLst>
          </a:prstGeom>
          <a:solidFill>
            <a:srgbClr val="F1EC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134" y="350649"/>
            <a:ext cx="641907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240126" y="1800636"/>
            <a:ext cx="5490114" cy="416366"/>
          </a:xfrm>
          <a:prstGeom prst="roundRect">
            <a:avLst>
              <a:gd fmla="val 5000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 rot="5400000">
            <a:off x="193488" y="-60958"/>
            <a:ext cx="527421" cy="914398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42418" y="1076318"/>
            <a:ext cx="93639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325297" y="1749066"/>
            <a:ext cx="93639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SECUNDARIO…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42419" y="2553005"/>
            <a:ext cx="64869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Texto….</a:t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6657832" y="1052470"/>
            <a:ext cx="2944165" cy="2110757"/>
          </a:xfrm>
          <a:prstGeom prst="roundRect">
            <a:avLst>
              <a:gd fmla="val 981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562173" y="951264"/>
            <a:ext cx="2944165" cy="2110757"/>
          </a:xfrm>
          <a:prstGeom prst="roundRect">
            <a:avLst>
              <a:gd fmla="val 981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9006840" y="2327286"/>
            <a:ext cx="2715758" cy="1947005"/>
          </a:xfrm>
          <a:prstGeom prst="roundRect">
            <a:avLst>
              <a:gd fmla="val 981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8926421" y="2256560"/>
            <a:ext cx="2715758" cy="1947005"/>
          </a:xfrm>
          <a:prstGeom prst="roundRect">
            <a:avLst>
              <a:gd fmla="val 981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ro medio de familia feliz besando a su hijo." id="118" name="Google Shape;118;p3"/>
          <p:cNvPicPr preferRelativeResize="0"/>
          <p:nvPr/>
        </p:nvPicPr>
        <p:blipFill rotWithShape="1">
          <a:blip r:embed="rId4">
            <a:alphaModFix/>
          </a:blip>
          <a:srcRect b="0" l="0" r="6862" t="0"/>
          <a:stretch/>
        </p:blipFill>
        <p:spPr>
          <a:xfrm>
            <a:off x="6562172" y="951264"/>
            <a:ext cx="2944165" cy="2110757"/>
          </a:xfrm>
          <a:prstGeom prst="roundRect">
            <a:avLst>
              <a:gd fmla="val 9158" name="adj"/>
            </a:avLst>
          </a:prstGeom>
          <a:noFill/>
          <a:ln>
            <a:noFill/>
          </a:ln>
        </p:spPr>
      </p:pic>
      <p:pic>
        <p:nvPicPr>
          <p:cNvPr descr="Recreación | Comfandi" id="119" name="Google Shape;119;p3"/>
          <p:cNvPicPr preferRelativeResize="0"/>
          <p:nvPr/>
        </p:nvPicPr>
        <p:blipFill rotWithShape="1">
          <a:blip r:embed="rId5">
            <a:alphaModFix/>
          </a:blip>
          <a:srcRect b="4470" l="0" r="0" t="-60"/>
          <a:stretch/>
        </p:blipFill>
        <p:spPr>
          <a:xfrm>
            <a:off x="8923126" y="2255406"/>
            <a:ext cx="2715758" cy="1947005"/>
          </a:xfrm>
          <a:prstGeom prst="roundRect">
            <a:avLst>
              <a:gd fmla="val 9448" name="adj"/>
            </a:avLst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7243560" y="3892105"/>
            <a:ext cx="3488695" cy="2501146"/>
          </a:xfrm>
          <a:prstGeom prst="roundRect">
            <a:avLst>
              <a:gd fmla="val 981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7142821" y="3795979"/>
            <a:ext cx="3488695" cy="2501146"/>
          </a:xfrm>
          <a:prstGeom prst="roundRect">
            <a:avLst>
              <a:gd fmla="val 981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ntro Campestre Comfandi Pance | Comfandi" id="122" name="Google Shape;122;p3"/>
          <p:cNvPicPr preferRelativeResize="0"/>
          <p:nvPr/>
        </p:nvPicPr>
        <p:blipFill rotWithShape="1">
          <a:blip r:embed="rId6">
            <a:alphaModFix/>
          </a:blip>
          <a:srcRect b="0" l="0" r="0" t="4409"/>
          <a:stretch/>
        </p:blipFill>
        <p:spPr>
          <a:xfrm>
            <a:off x="7142819" y="3795977"/>
            <a:ext cx="3488696" cy="250114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6096000" y="0"/>
            <a:ext cx="6095997" cy="6857995"/>
          </a:xfrm>
          <a:custGeom>
            <a:rect b="b" l="l" r="r" t="t"/>
            <a:pathLst>
              <a:path extrusionOk="0" h="13745590" w="24377191">
                <a:moveTo>
                  <a:pt x="0" y="0"/>
                </a:moveTo>
                <a:lnTo>
                  <a:pt x="24377191" y="0"/>
                </a:lnTo>
                <a:lnTo>
                  <a:pt x="24377191" y="13745590"/>
                </a:lnTo>
                <a:lnTo>
                  <a:pt x="0" y="137455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127" y="358199"/>
            <a:ext cx="641914" cy="36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6380927" y="1800636"/>
            <a:ext cx="5490114" cy="416366"/>
          </a:xfrm>
          <a:prstGeom prst="roundRect">
            <a:avLst>
              <a:gd fmla="val 5000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283220" y="1076318"/>
            <a:ext cx="57503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6466098" y="1749066"/>
            <a:ext cx="47242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TITULO SECUNDARIO…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6380927" y="2479655"/>
            <a:ext cx="47242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863600" y="701040"/>
            <a:ext cx="4175760" cy="5445760"/>
          </a:xfrm>
          <a:prstGeom prst="roundRect">
            <a:avLst>
              <a:gd fmla="val 8638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rente al lago calima, la mejor ubicación muchas opciones de hospedaje -  Comentarios del Centro Vacacional Comfandi Lago Calima, Calima, Colombia -  Opiniones en Tripadvisor"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16469" r="26020" t="0"/>
          <a:stretch/>
        </p:blipFill>
        <p:spPr>
          <a:xfrm>
            <a:off x="721359" y="619760"/>
            <a:ext cx="4175762" cy="5445760"/>
          </a:xfrm>
          <a:prstGeom prst="roundRect">
            <a:avLst>
              <a:gd fmla="val 8351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609606" y="3694385"/>
            <a:ext cx="11069250" cy="2889550"/>
          </a:xfrm>
          <a:prstGeom prst="roundRect">
            <a:avLst>
              <a:gd fmla="val 1056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418667" y="1033525"/>
            <a:ext cx="5490114" cy="416366"/>
          </a:xfrm>
          <a:prstGeom prst="roundRect">
            <a:avLst>
              <a:gd fmla="val 5000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320959" y="309207"/>
            <a:ext cx="93639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503838" y="981955"/>
            <a:ext cx="93639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SECUNDARIO…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390409" y="1802150"/>
            <a:ext cx="93639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Texto….</a:t>
            </a:r>
            <a:endParaRPr/>
          </a:p>
        </p:txBody>
      </p:sp>
      <p:pic>
        <p:nvPicPr>
          <p:cNvPr descr="Icono&#10;&#10;Descripción generada automáticamente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134" y="350649"/>
            <a:ext cx="641907" cy="365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, Círculo&#10;&#10;Descripción generada automáticamente" id="145" name="Google Shape;145;p5"/>
          <p:cNvPicPr preferRelativeResize="0"/>
          <p:nvPr/>
        </p:nvPicPr>
        <p:blipFill rotWithShape="1">
          <a:blip r:embed="rId4">
            <a:alphaModFix/>
          </a:blip>
          <a:srcRect b="77238" l="13298" r="77113" t="13290"/>
          <a:stretch/>
        </p:blipFill>
        <p:spPr>
          <a:xfrm rot="-7999975">
            <a:off x="11172125" y="5951370"/>
            <a:ext cx="755917" cy="74662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 b="24" l="0" r="0" t="24044"/>
          <a:stretch/>
        </p:blipFill>
        <p:spPr>
          <a:xfrm>
            <a:off x="503838" y="3657305"/>
            <a:ext cx="11069250" cy="2801658"/>
          </a:xfrm>
          <a:prstGeom prst="roundRect">
            <a:avLst>
              <a:gd fmla="val 1159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/>
          <p:nvPr/>
        </p:nvSpPr>
        <p:spPr>
          <a:xfrm>
            <a:off x="455271" y="3154678"/>
            <a:ext cx="11281458" cy="3169922"/>
          </a:xfrm>
          <a:prstGeom prst="roundRect">
            <a:avLst>
              <a:gd fmla="val 981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 rot="5400000">
            <a:off x="191561" y="19873"/>
            <a:ext cx="527421" cy="914398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1414038" y="902828"/>
            <a:ext cx="93639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1414039" y="1888641"/>
            <a:ext cx="936391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400">
                <a:solidFill>
                  <a:srgbClr val="FF040B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SECUNDARIO</a:t>
            </a:r>
            <a:endParaRPr/>
          </a:p>
        </p:txBody>
      </p:sp>
      <p:sp>
        <p:nvSpPr>
          <p:cNvPr id="155" name="Google Shape;155;p6"/>
          <p:cNvSpPr/>
          <p:nvPr/>
        </p:nvSpPr>
        <p:spPr>
          <a:xfrm flipH="1" rot="-5400000">
            <a:off x="506200" y="3103755"/>
            <a:ext cx="3169921" cy="3271776"/>
          </a:xfrm>
          <a:prstGeom prst="round2SameRect">
            <a:avLst>
              <a:gd fmla="val 9916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6" name="Google Shape;156;p6"/>
          <p:cNvSpPr txBox="1"/>
          <p:nvPr/>
        </p:nvSpPr>
        <p:spPr>
          <a:xfrm>
            <a:off x="3865945" y="3336933"/>
            <a:ext cx="745227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1</a:t>
            </a:r>
            <a:endParaRPr/>
          </a:p>
        </p:txBody>
      </p:sp>
      <p:pic>
        <p:nvPicPr>
          <p:cNvPr descr="Icono&#10;&#10;Descripción generada automáticamente"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134" y="350649"/>
            <a:ext cx="641907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 txBox="1"/>
          <p:nvPr/>
        </p:nvSpPr>
        <p:spPr>
          <a:xfrm>
            <a:off x="4005749" y="3822539"/>
            <a:ext cx="74522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pic>
        <p:nvPicPr>
          <p:cNvPr descr="Alojamientos en el Lago Calima, Darién – Valle del Cauca Colombia – Colombia" id="159" name="Google Shape;159;p6"/>
          <p:cNvPicPr preferRelativeResize="0"/>
          <p:nvPr/>
        </p:nvPicPr>
        <p:blipFill rotWithShape="1">
          <a:blip r:embed="rId4">
            <a:alphaModFix/>
          </a:blip>
          <a:srcRect b="0" l="3064" r="19547" t="0"/>
          <a:stretch/>
        </p:blipFill>
        <p:spPr>
          <a:xfrm>
            <a:off x="455270" y="3154674"/>
            <a:ext cx="3270872" cy="3169922"/>
          </a:xfrm>
          <a:prstGeom prst="roundRect">
            <a:avLst>
              <a:gd fmla="val 84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187960" y="3718560"/>
            <a:ext cx="2540000" cy="254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, Círculo&#10;&#10;Descripción generada automáticamente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098" y="3815698"/>
            <a:ext cx="2345724" cy="234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2550376" y="1956016"/>
            <a:ext cx="2549728" cy="254972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, Círculo&#10;&#10;Descripción generada automáticamente"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886" y="2053526"/>
            <a:ext cx="2354708" cy="2354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4824000" y="3708832"/>
            <a:ext cx="2559456" cy="255945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, Círculo&#10;&#10;Descripción generada automáticamente"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882" y="3806714"/>
            <a:ext cx="2363692" cy="236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/>
          <p:nvPr/>
        </p:nvSpPr>
        <p:spPr>
          <a:xfrm>
            <a:off x="7196145" y="1956017"/>
            <a:ext cx="2549726" cy="254972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, Círculo&#10;&#10;Descripción generada automáticamente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3655" y="2053527"/>
            <a:ext cx="2354706" cy="235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9469768" y="3708832"/>
            <a:ext cx="2559456" cy="255945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, Círculo&#10;&#10;Descripción generada automáticamente"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7651" y="3806715"/>
            <a:ext cx="2363690" cy="23636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418667" y="1033525"/>
            <a:ext cx="5490114" cy="416366"/>
          </a:xfrm>
          <a:prstGeom prst="roundRect">
            <a:avLst>
              <a:gd fmla="val 50000" name="adj"/>
            </a:avLst>
          </a:prstGeom>
          <a:solidFill>
            <a:srgbClr val="FF040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320959" y="309207"/>
            <a:ext cx="93639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PRINCIPAL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503838" y="981955"/>
            <a:ext cx="93639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TÍTULO SECUNDARIO…</a:t>
            </a:r>
            <a:endParaRPr/>
          </a:p>
        </p:txBody>
      </p:sp>
      <p:cxnSp>
        <p:nvCxnSpPr>
          <p:cNvPr id="177" name="Google Shape;177;p7"/>
          <p:cNvCxnSpPr>
            <a:stCxn id="164" idx="0"/>
            <a:endCxn id="166" idx="2"/>
          </p:cNvCxnSpPr>
          <p:nvPr/>
        </p:nvCxnSpPr>
        <p:spPr>
          <a:xfrm rot="-5400000">
            <a:off x="1760210" y="2928510"/>
            <a:ext cx="487800" cy="1092300"/>
          </a:xfrm>
          <a:prstGeom prst="bentConnector2">
            <a:avLst/>
          </a:prstGeom>
          <a:noFill/>
          <a:ln cap="flat" cmpd="sng" w="19050">
            <a:solidFill>
              <a:srgbClr val="FF040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8" name="Google Shape;178;p7"/>
          <p:cNvCxnSpPr>
            <a:stCxn id="166" idx="4"/>
            <a:endCxn id="168" idx="2"/>
          </p:cNvCxnSpPr>
          <p:nvPr/>
        </p:nvCxnSpPr>
        <p:spPr>
          <a:xfrm flipH="1" rot="-5400000">
            <a:off x="4083240" y="4247744"/>
            <a:ext cx="482700" cy="998700"/>
          </a:xfrm>
          <a:prstGeom prst="bentConnector2">
            <a:avLst/>
          </a:prstGeom>
          <a:noFill/>
          <a:ln cap="flat" cmpd="sng" w="19050">
            <a:solidFill>
              <a:srgbClr val="FF040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9" name="Google Shape;179;p7"/>
          <p:cNvCxnSpPr>
            <a:stCxn id="170" idx="4"/>
            <a:endCxn id="168" idx="6"/>
          </p:cNvCxnSpPr>
          <p:nvPr/>
        </p:nvCxnSpPr>
        <p:spPr>
          <a:xfrm rot="5400000">
            <a:off x="7685908" y="4203343"/>
            <a:ext cx="482700" cy="1087500"/>
          </a:xfrm>
          <a:prstGeom prst="bentConnector2">
            <a:avLst/>
          </a:prstGeom>
          <a:noFill/>
          <a:ln cap="flat" cmpd="sng" w="19050">
            <a:solidFill>
              <a:srgbClr val="FF040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0" name="Google Shape;180;p7"/>
          <p:cNvCxnSpPr>
            <a:stCxn id="172" idx="0"/>
            <a:endCxn id="170" idx="6"/>
          </p:cNvCxnSpPr>
          <p:nvPr/>
        </p:nvCxnSpPr>
        <p:spPr>
          <a:xfrm flipH="1" rot="5400000">
            <a:off x="10008796" y="2968132"/>
            <a:ext cx="477900" cy="1003500"/>
          </a:xfrm>
          <a:prstGeom prst="bentConnector2">
            <a:avLst/>
          </a:prstGeom>
          <a:noFill/>
          <a:ln cap="flat" cmpd="sng" w="19050">
            <a:solidFill>
              <a:srgbClr val="FF040B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Icono&#10;&#10;Descripción generada automáticamente" id="181" name="Google Shape;1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9134" y="350649"/>
            <a:ext cx="641907" cy="365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639737" y="4308497"/>
            <a:ext cx="1636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2979133" y="2541991"/>
            <a:ext cx="1636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5283937" y="4308497"/>
            <a:ext cx="1636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7623333" y="2541991"/>
            <a:ext cx="1636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9926578" y="4308497"/>
            <a:ext cx="1636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Texto…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2191994" cy="6857995"/>
          </a:xfrm>
          <a:custGeom>
            <a:rect b="b" l="l" r="r" t="t"/>
            <a:pathLst>
              <a:path extrusionOk="0" h="13745590" w="24377191">
                <a:moveTo>
                  <a:pt x="0" y="0"/>
                </a:moveTo>
                <a:lnTo>
                  <a:pt x="24377191" y="0"/>
                </a:lnTo>
                <a:lnTo>
                  <a:pt x="24377191" y="13745590"/>
                </a:lnTo>
                <a:lnTo>
                  <a:pt x="0" y="13745590"/>
                </a:lnTo>
                <a:close/>
              </a:path>
            </a:pathLst>
          </a:custGeom>
          <a:solidFill>
            <a:srgbClr val="FF040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127" y="370968"/>
            <a:ext cx="641914" cy="36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0774" y="5623828"/>
            <a:ext cx="93639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1. TÍTULO PRINCIPAL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2024-09-19T14:18:39Z</dcterms:created>
  <dc:creator>Ana María Serna</dc:creator>
</cp:coreProperties>
</file>